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775"/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" d="100"/>
          <a:sy n="11" d="100"/>
        </p:scale>
        <p:origin x="23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07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31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85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6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96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90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59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1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3BEF-F937-4666-AF0D-8988DDA2B8D9}" type="datetimeFigureOut">
              <a:rPr lang="pt-BR" smtClean="0"/>
              <a:t>12/05/2026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21CC-8746-4E9F-BD08-63A6F50392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1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A6AF8F-4872-4F12-A8FC-FD842B9E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8511" y="1"/>
            <a:ext cx="32436482" cy="72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5F63C79-5C9F-44A0-8943-B29FCBF42EA6}"/>
              </a:ext>
            </a:extLst>
          </p:cNvPr>
          <p:cNvSpPr/>
          <p:nvPr/>
        </p:nvSpPr>
        <p:spPr>
          <a:xfrm>
            <a:off x="0" y="42473775"/>
            <a:ext cx="32399288" cy="707885"/>
          </a:xfrm>
          <a:prstGeom prst="rect">
            <a:avLst/>
          </a:prstGeom>
          <a:solidFill>
            <a:srgbClr val="5E8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870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Leandro Aptor</dc:creator>
  <cp:lastModifiedBy>Marcelo</cp:lastModifiedBy>
  <cp:revision>6</cp:revision>
  <dcterms:created xsi:type="dcterms:W3CDTF">2025-08-13T17:15:38Z</dcterms:created>
  <dcterms:modified xsi:type="dcterms:W3CDTF">2026-05-12T18:09:30Z</dcterms:modified>
</cp:coreProperties>
</file>